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0" r:id="rId4"/>
    <p:sldId id="261" r:id="rId5"/>
    <p:sldId id="262" r:id="rId6"/>
    <p:sldId id="263" r:id="rId7"/>
    <p:sldId id="279" r:id="rId8"/>
    <p:sldId id="258" r:id="rId9"/>
    <p:sldId id="281" r:id="rId10"/>
    <p:sldId id="259" r:id="rId11"/>
    <p:sldId id="260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3" r:id="rId26"/>
    <p:sldId id="277" r:id="rId27"/>
    <p:sldId id="278" r:id="rId28"/>
  </p:sldIdLst>
  <p:sldSz cx="9144000" cy="6858000" type="screen4x3"/>
  <p:notesSz cx="6858000" cy="91440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>
      <p:cViewPr varScale="1">
        <p:scale>
          <a:sx n="76" d="100"/>
          <a:sy n="76" d="100"/>
        </p:scale>
        <p:origin x="12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A855-3E40-45B1-A86C-A6BF1B51F463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1B9-EC8F-43C6-BAB8-7702C6B3E53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484C3-6E58-409D-8C42-1E4E2D316455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CC7C-4083-4954-98EB-FC5901312542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27088" y="1125538"/>
            <a:ext cx="7489825" cy="367188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85750" indent="-285750">
              <a:buClr>
                <a:schemeClr val="tx1"/>
              </a:buClr>
              <a:buFont typeface="Wingdings" pitchFamily="2" charset="2"/>
              <a:buChar char="§"/>
              <a:defRPr/>
            </a:lvl2pPr>
            <a:lvl3pPr marL="402336" indent="-164592">
              <a:buClr>
                <a:schemeClr val="tx1"/>
              </a:buClr>
              <a:buFont typeface="Wingdings" pitchFamily="2" charset="2"/>
              <a:buChar char="§"/>
              <a:defRPr/>
            </a:lvl3pPr>
            <a:lvl4pPr marL="630936" indent="-164592">
              <a:buClrTx/>
              <a:buFont typeface="Wingdings" pitchFamily="2" charset="2"/>
              <a:buChar char="§"/>
              <a:defRPr/>
            </a:lvl4pPr>
            <a:lvl5pPr marL="859536" indent="-173736">
              <a:buClr>
                <a:schemeClr val="tx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9D3C-B30A-42C7-89B4-2D24304F9A27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2080-C266-4D0D-A4F3-8D4F276E95B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DF54-6917-4CDE-829D-24B6F2DF8F2C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9DEBE-7AB2-43C2-848E-4FEC6855B3A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5C2B-ABE5-4E2C-9D23-685CFAB46D81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48B87-6A62-4F9B-9F77-BE606223934F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085C-5A80-4A7C-A89D-2026750B5722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C66B69-6AF9-400F-977E-80BC7F43317E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Task 03</a:t>
            </a:r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500" y="-1242"/>
            <a:ext cx="9546366" cy="68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1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049" y="-21884"/>
            <a:ext cx="9618478" cy="68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608" y="-2220"/>
            <a:ext cx="10443734" cy="68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1" y="-48986"/>
            <a:ext cx="9857440" cy="69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825" y="-113857"/>
            <a:ext cx="9993650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83" y="-335467"/>
            <a:ext cx="9194508" cy="75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2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568" y="-34856"/>
            <a:ext cx="10335798" cy="69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14"/>
            <a:ext cx="9739682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Fränzis part..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9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64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822960" y="1100628"/>
            <a:ext cx="7520940" cy="357984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CH" sz="2000" b="0" cap="all" dirty="0" err="1" smtClean="0"/>
              <a:t>Personas</a:t>
            </a:r>
            <a:endParaRPr lang="de-CH" sz="2000" b="0" cap="all" dirty="0" smtClean="0"/>
          </a:p>
          <a:p>
            <a:pPr>
              <a:buFont typeface="Wingdings" pitchFamily="2" charset="2"/>
              <a:buChar char="§"/>
            </a:pPr>
            <a:r>
              <a:rPr lang="de-CH" sz="2000" b="0" cap="all" dirty="0" smtClean="0"/>
              <a:t>Storyboard</a:t>
            </a:r>
          </a:p>
          <a:p>
            <a:pPr>
              <a:buFont typeface="Wingdings" pitchFamily="2" charset="2"/>
              <a:buChar char="§"/>
            </a:pPr>
            <a:r>
              <a:rPr lang="de-CH" sz="2000" b="0" cap="all" dirty="0" smtClean="0"/>
              <a:t>Gruppenarbeit</a:t>
            </a:r>
          </a:p>
          <a:p>
            <a:pPr>
              <a:buFont typeface="Wingdings" pitchFamily="2" charset="2"/>
              <a:buChar char="§"/>
            </a:pPr>
            <a:r>
              <a:rPr lang="de-CH" sz="2000" b="0" cap="all" dirty="0" err="1" smtClean="0"/>
              <a:t>prototypen</a:t>
            </a:r>
            <a:endParaRPr lang="de-CH" sz="2000" b="0" cap="all" dirty="0" smtClean="0"/>
          </a:p>
          <a:p>
            <a:pPr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47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16" y="25825"/>
            <a:ext cx="5053968" cy="68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95" y="44873"/>
            <a:ext cx="5523809" cy="67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8078"/>
            <a:ext cx="4829847" cy="67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0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-18491"/>
            <a:ext cx="4376166" cy="687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16632"/>
            <a:ext cx="5017541" cy="65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6593"/>
            <a:ext cx="5117332" cy="68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235"/>
            <a:ext cx="4416325" cy="67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57668"/>
            <a:ext cx="4247926" cy="67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7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Personas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09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1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- Junge </a:t>
            </a:r>
            <a:r>
              <a:rPr lang="de-CH" dirty="0"/>
              <a:t>Person</a:t>
            </a:r>
          </a:p>
          <a:p>
            <a:r>
              <a:rPr lang="de-CH" dirty="0"/>
              <a:t>Name:			Jonas Streber</a:t>
            </a:r>
          </a:p>
          <a:p>
            <a:r>
              <a:rPr lang="de-CH" dirty="0"/>
              <a:t>Alter:			30 j.</a:t>
            </a:r>
          </a:p>
          <a:p>
            <a:r>
              <a:rPr lang="de-CH" dirty="0"/>
              <a:t>Arbeit:			Praktiziert seit 6 Monaten im Irrenhaus. Die </a:t>
            </a:r>
            <a:r>
              <a:rPr lang="de-CH" dirty="0" smtClean="0"/>
              <a:t>			Fälle </a:t>
            </a:r>
            <a:r>
              <a:rPr lang="de-CH" dirty="0"/>
              <a:t>belasten ihn psychisch und physisch </a:t>
            </a:r>
            <a:r>
              <a:rPr lang="de-CH" dirty="0" smtClean="0"/>
              <a:t>			stark</a:t>
            </a:r>
            <a:r>
              <a:rPr lang="de-CH" dirty="0"/>
              <a:t>. </a:t>
            </a:r>
          </a:p>
          <a:p>
            <a:r>
              <a:rPr lang="de-CH" dirty="0"/>
              <a:t>Beschreibung:		Ehrgeizig, kennt sich gut mit aktueller Technik </a:t>
            </a:r>
            <a:r>
              <a:rPr lang="de-CH" dirty="0" smtClean="0"/>
              <a:t>			aus</a:t>
            </a:r>
            <a:r>
              <a:rPr lang="de-CH" dirty="0"/>
              <a:t>. </a:t>
            </a:r>
            <a:r>
              <a:rPr lang="de-CH" dirty="0" smtClean="0"/>
              <a:t>Fährt Zug.</a:t>
            </a:r>
            <a:endParaRPr lang="de-CH" dirty="0"/>
          </a:p>
          <a:p>
            <a:r>
              <a:rPr lang="de-CH" dirty="0"/>
              <a:t>Erfahrung mit Computern:	Programmiert C++ als Hobby. </a:t>
            </a:r>
          </a:p>
          <a:p>
            <a:r>
              <a:rPr lang="de-CH" dirty="0"/>
              <a:t>Wünsche:		Mobiles Arbeiten</a:t>
            </a:r>
          </a:p>
        </p:txBody>
      </p:sp>
    </p:spTree>
    <p:extLst>
      <p:ext uri="{BB962C8B-B14F-4D97-AF65-F5344CB8AC3E}">
        <p14:creationId xmlns:p14="http://schemas.microsoft.com/office/powerpoint/2010/main" val="2036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2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- Ältere </a:t>
            </a:r>
            <a:r>
              <a:rPr lang="de-CH" dirty="0"/>
              <a:t>Person</a:t>
            </a:r>
          </a:p>
          <a:p>
            <a:r>
              <a:rPr lang="de-CH" dirty="0"/>
              <a:t>Name:			Gregor Hauser</a:t>
            </a:r>
          </a:p>
          <a:p>
            <a:r>
              <a:rPr lang="de-CH" dirty="0"/>
              <a:t>Alter:			53 j.</a:t>
            </a:r>
          </a:p>
          <a:p>
            <a:r>
              <a:rPr lang="de-CH" dirty="0"/>
              <a:t>Arbeit:			Arzt in Psychiatrie seit 14 Jahren. Hat gutes </a:t>
            </a:r>
            <a:r>
              <a:rPr lang="de-CH" dirty="0" smtClean="0"/>
              <a:t>			Patientenverhältnis</a:t>
            </a:r>
            <a:r>
              <a:rPr lang="de-CH" dirty="0"/>
              <a:t>.</a:t>
            </a:r>
          </a:p>
          <a:p>
            <a:r>
              <a:rPr lang="de-CH" dirty="0"/>
              <a:t>Beschreibung:		Alleinerziehender Vater von 2 Kindern. </a:t>
            </a:r>
          </a:p>
          <a:p>
            <a:r>
              <a:rPr lang="de-CH" dirty="0"/>
              <a:t>Erfahrung mit Computern:	Schreibt Briefe und Berichte am Computer, </a:t>
            </a:r>
            <a:r>
              <a:rPr lang="de-CH" dirty="0" smtClean="0"/>
              <a:t>			gelegentlich </a:t>
            </a:r>
            <a:r>
              <a:rPr lang="de-CH" dirty="0"/>
              <a:t>schreibt er E-Mail.</a:t>
            </a:r>
          </a:p>
          <a:p>
            <a:r>
              <a:rPr lang="de-CH" dirty="0"/>
              <a:t>Wünsche:		Einfachere Patientenverwaltung</a:t>
            </a:r>
          </a:p>
        </p:txBody>
      </p:sp>
    </p:spTree>
    <p:extLst>
      <p:ext uri="{BB962C8B-B14F-4D97-AF65-F5344CB8AC3E}">
        <p14:creationId xmlns:p14="http://schemas.microsoft.com/office/powerpoint/2010/main" val="423609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 3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- Alte </a:t>
            </a:r>
            <a:r>
              <a:rPr lang="de-CH" dirty="0"/>
              <a:t>Person</a:t>
            </a:r>
          </a:p>
          <a:p>
            <a:r>
              <a:rPr lang="de-CH" dirty="0"/>
              <a:t>Name:			</a:t>
            </a:r>
            <a:r>
              <a:rPr lang="de-CH" dirty="0" smtClean="0"/>
              <a:t>Fritz </a:t>
            </a:r>
            <a:r>
              <a:rPr lang="de-CH" dirty="0"/>
              <a:t>Fröhlich</a:t>
            </a:r>
            <a:endParaRPr lang="de-CH" dirty="0"/>
          </a:p>
          <a:p>
            <a:r>
              <a:rPr lang="de-CH" dirty="0"/>
              <a:t>Alter:			</a:t>
            </a:r>
            <a:r>
              <a:rPr lang="de-CH" dirty="0" smtClean="0"/>
              <a:t>63 </a:t>
            </a:r>
            <a:r>
              <a:rPr lang="de-CH" dirty="0"/>
              <a:t>j. </a:t>
            </a:r>
            <a:endParaRPr lang="de-CH" dirty="0"/>
          </a:p>
          <a:p>
            <a:r>
              <a:rPr lang="de-CH" dirty="0"/>
              <a:t>Arbeit:			Seit 20 Jahren bei UPO. Experte spezieller </a:t>
            </a:r>
            <a:r>
              <a:rPr lang="de-CH" dirty="0" smtClean="0"/>
              <a:t>			Psychischer </a:t>
            </a:r>
            <a:r>
              <a:rPr lang="de-CH" dirty="0"/>
              <a:t>Probleme. Autor mehrerer Bücher </a:t>
            </a:r>
            <a:r>
              <a:rPr lang="de-CH" dirty="0" smtClean="0"/>
              <a:t>			über </a:t>
            </a:r>
            <a:r>
              <a:rPr lang="de-CH" dirty="0"/>
              <a:t>Psychische Krankheiten. Kennt die </a:t>
            </a:r>
            <a:r>
              <a:rPr lang="de-CH" dirty="0" smtClean="0"/>
              <a:t>			meisten </a:t>
            </a:r>
            <a:r>
              <a:rPr lang="de-CH" dirty="0"/>
              <a:t>seiner Patienten lange und sehr gut. </a:t>
            </a:r>
            <a:r>
              <a:rPr lang="de-CH" dirty="0" smtClean="0"/>
              <a:t>			Hat </a:t>
            </a:r>
            <a:r>
              <a:rPr lang="de-CH" dirty="0"/>
              <a:t>eine beratende Rolle. Hält seine Notizen in </a:t>
            </a:r>
            <a:r>
              <a:rPr lang="de-CH" dirty="0" smtClean="0"/>
              <a:t>			Büchern fest.</a:t>
            </a:r>
            <a:endParaRPr lang="de-CH" dirty="0"/>
          </a:p>
          <a:p>
            <a:r>
              <a:rPr lang="de-CH" dirty="0"/>
              <a:t>Beschreibung:		Hat ein </a:t>
            </a:r>
            <a:r>
              <a:rPr lang="de-CH" dirty="0" err="1"/>
              <a:t>Zeitungsabo</a:t>
            </a:r>
            <a:r>
              <a:rPr lang="de-CH" dirty="0"/>
              <a:t> und hört Radio DRS 2</a:t>
            </a:r>
          </a:p>
          <a:p>
            <a:r>
              <a:rPr lang="de-CH" dirty="0" smtClean="0"/>
              <a:t>Erfahrung </a:t>
            </a:r>
            <a:r>
              <a:rPr lang="de-CH" dirty="0"/>
              <a:t>mit Computern:	Besitzt einen </a:t>
            </a:r>
            <a:r>
              <a:rPr lang="de-CH" dirty="0" smtClean="0"/>
              <a:t>Computer </a:t>
            </a:r>
            <a:r>
              <a:rPr lang="de-CH" dirty="0"/>
              <a:t>für Schreibarbeiten </a:t>
            </a:r>
            <a:r>
              <a:rPr lang="de-CH" dirty="0" smtClean="0"/>
              <a:t>			und </a:t>
            </a:r>
            <a:r>
              <a:rPr lang="de-CH" dirty="0"/>
              <a:t>E-Mail.</a:t>
            </a:r>
          </a:p>
          <a:p>
            <a:r>
              <a:rPr lang="de-CH" dirty="0"/>
              <a:t>Wünsche:		Die Pensionierung</a:t>
            </a:r>
          </a:p>
        </p:txBody>
      </p:sp>
    </p:spTree>
    <p:extLst>
      <p:ext uri="{BB962C8B-B14F-4D97-AF65-F5344CB8AC3E}">
        <p14:creationId xmlns:p14="http://schemas.microsoft.com/office/powerpoint/2010/main" val="38474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storyboards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8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616" y="0"/>
            <a:ext cx="1025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9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-88031"/>
            <a:ext cx="9511111" cy="6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Pink_PresentationTemplate">
  <a:themeElements>
    <a:clrScheme name="Pink2">
      <a:dk1>
        <a:srgbClr val="4A4449"/>
      </a:dk1>
      <a:lt1>
        <a:srgbClr val="FFFFFF"/>
      </a:lt1>
      <a:dk2>
        <a:srgbClr val="4A4449"/>
      </a:dk2>
      <a:lt2>
        <a:srgbClr val="FBA7CB"/>
      </a:lt2>
      <a:accent1>
        <a:srgbClr val="F6438F"/>
      </a:accent1>
      <a:accent2>
        <a:srgbClr val="F6438F"/>
      </a:accent2>
      <a:accent3>
        <a:srgbClr val="5E565D"/>
      </a:accent3>
      <a:accent4>
        <a:srgbClr val="C8C2C7"/>
      </a:accent4>
      <a:accent5>
        <a:srgbClr val="E2DEE1"/>
      </a:accent5>
      <a:accent6>
        <a:srgbClr val="FBA7CB"/>
      </a:accent6>
      <a:hlink>
        <a:srgbClr val="5F5F5F"/>
      </a:hlink>
      <a:folHlink>
        <a:srgbClr val="F6438F"/>
      </a:folHlink>
    </a:clrScheme>
    <a:fontScheme name="Pink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ProjectPink_PresentationTemplate</Template>
  <TotalTime>0</TotalTime>
  <Words>36</Words>
  <Application>Microsoft Office PowerPoint</Application>
  <PresentationFormat>Bildschirmpräsentation (4:3)</PresentationFormat>
  <Paragraphs>35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Tunga</vt:lpstr>
      <vt:lpstr>Wingdings</vt:lpstr>
      <vt:lpstr>ProjectPink_PresentationTemplate</vt:lpstr>
      <vt:lpstr>Task 03</vt:lpstr>
      <vt:lpstr>inhalt</vt:lpstr>
      <vt:lpstr>Personas</vt:lpstr>
      <vt:lpstr>Persona 1</vt:lpstr>
      <vt:lpstr>Persona 2</vt:lpstr>
      <vt:lpstr>Persona 3</vt:lpstr>
      <vt:lpstr>storyboards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Fränzis part..</vt:lpstr>
      <vt:lpstr>Prototype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ist ein Titel</dc:title>
  <dc:creator>Bregi</dc:creator>
  <cp:lastModifiedBy>Bregi</cp:lastModifiedBy>
  <cp:revision>10</cp:revision>
  <dcterms:created xsi:type="dcterms:W3CDTF">2013-03-18T18:49:43Z</dcterms:created>
  <dcterms:modified xsi:type="dcterms:W3CDTF">2013-03-19T18:52:59Z</dcterms:modified>
</cp:coreProperties>
</file>